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0"/>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559" r:id="rId196"/>
    <p:sldId id="560" r:id="rId197"/>
    <p:sldId id="561" r:id="rId198"/>
    <p:sldId id="268" r:id="rId1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30/04/2021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MediaQueriesImpPoints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195</a:t>
            </a:fld>
            <a:endParaRPr lang="en-GB"/>
          </a:p>
        </p:txBody>
      </p:sp>
    </p:spTree>
    <p:extLst>
      <p:ext uri="{BB962C8B-B14F-4D97-AF65-F5344CB8AC3E}">
        <p14:creationId xmlns:p14="http://schemas.microsoft.com/office/powerpoint/2010/main" val="8139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RightBreakPoints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196</a:t>
            </a:fld>
            <a:endParaRPr lang="en-GB"/>
          </a:p>
        </p:txBody>
      </p:sp>
    </p:spTree>
    <p:extLst>
      <p:ext uri="{BB962C8B-B14F-4D97-AF65-F5344CB8AC3E}">
        <p14:creationId xmlns:p14="http://schemas.microsoft.com/office/powerpoint/2010/main" val="30004429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t>
            </a:r>
            <a:r>
              <a:rPr lang="en-IN" dirty="0" err="1" smtClean="0"/>
              <a:t>MobileFirstPlans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197</a:t>
            </a:fld>
            <a:endParaRPr lang="en-GB"/>
          </a:p>
        </p:txBody>
      </p:sp>
    </p:spTree>
    <p:extLst>
      <p:ext uri="{BB962C8B-B14F-4D97-AF65-F5344CB8AC3E}">
        <p14:creationId xmlns:p14="http://schemas.microsoft.com/office/powerpoint/2010/main" val="642985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30/04/2021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30/04/2021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30/04/2021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30/04/2021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p>
          <a:p>
            <a:r>
              <a:rPr lang="en-US" dirty="0" smtClean="0"/>
              <a:t>So whenever our width increases greater than 40 rem the font size for our slogan changes to 3 rem from1.6 rem .increase the width on the browser to check how this works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Things to Keep in Mind when Working with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20000"/>
          </a:bodyPr>
          <a:lstStyle/>
          <a:p>
            <a:r>
              <a:rPr lang="en-US" dirty="0" smtClean="0"/>
              <a:t>So first thing to keep in mind is that the way we read a media query is like an if </a:t>
            </a:r>
            <a:r>
              <a:rPr lang="en-US" dirty="0" err="1" smtClean="0"/>
              <a:t>statement.We</a:t>
            </a:r>
            <a:r>
              <a:rPr lang="en-US" dirty="0" smtClean="0"/>
              <a:t> simply say that if the condition specified in parenthesis () is the </a:t>
            </a:r>
            <a:r>
              <a:rPr lang="en-US" dirty="0" err="1" smtClean="0"/>
              <a:t>the</a:t>
            </a:r>
            <a:r>
              <a:rPr lang="en-US" dirty="0" smtClean="0"/>
              <a:t> code written in curly braces {} is applied.</a:t>
            </a:r>
          </a:p>
          <a:p>
            <a:r>
              <a:rPr lang="en-US" dirty="0" smtClean="0"/>
              <a:t>Second important thing is that we need to follow mobile first approach so all the code outside the media queries target the mobile devices and  our media queries will kick in once our condition in () parenthesis is evaluated to true.</a:t>
            </a:r>
          </a:p>
          <a:p>
            <a:r>
              <a:rPr lang="en-US" dirty="0" smtClean="0"/>
              <a:t>Although the recommended approach is mobile first we can also work in reverse order </a:t>
            </a:r>
            <a:r>
              <a:rPr lang="en-US" dirty="0" err="1" smtClean="0"/>
              <a:t>i.e</a:t>
            </a:r>
            <a:r>
              <a:rPr lang="en-US" dirty="0" smtClean="0"/>
              <a:t> we design for desktop and add media queries for mobile devices so in our case if we follow that approach the condition in our media query will change from (min-width: 40rem) to (max-width: 40rem) as this condition specifies that the media query should kick in if our width is equal or smaller than 40 rem.</a:t>
            </a:r>
          </a:p>
          <a:p>
            <a:r>
              <a:rPr lang="en-US" dirty="0" smtClean="0"/>
              <a:t>We are not limited to a single media query we can add multiple media queries below each </a:t>
            </a:r>
            <a:r>
              <a:rPr lang="en-US" dirty="0" err="1" smtClean="0"/>
              <a:t>other.Like</a:t>
            </a:r>
            <a:r>
              <a:rPr lang="en-US" dirty="0" smtClean="0"/>
              <a:t> if we want to add a different style for very large devices  </a:t>
            </a:r>
            <a:r>
              <a:rPr lang="en-US" dirty="0" err="1" smtClean="0"/>
              <a:t>i.e</a:t>
            </a:r>
            <a:r>
              <a:rPr lang="en-US" dirty="0" smtClean="0"/>
              <a:t> (min-width: 60rem) then we can use this condition and add one more media query and maybe set font-size: 5 rem and height:50vh.</a:t>
            </a:r>
          </a:p>
          <a:p>
            <a:r>
              <a:rPr lang="en-US" dirty="0" smtClean="0"/>
              <a:t>Although there are same properties in  both media queries the cascading logic that the one that comes later will be applied wont work as both of them work at different limits like font-size 3 rem will be se for width 40 rem to 59 rem and font-size:5 rem will be set for width 60 rem and greater.</a:t>
            </a:r>
          </a:p>
          <a:p>
            <a:r>
              <a:rPr lang="en-US" dirty="0" smtClean="0"/>
              <a:t>If the conditions in both media queries are true simultaneously then the cascading logic does follow and the one specified later will take precedence</a:t>
            </a:r>
          </a:p>
          <a:p>
            <a:r>
              <a:rPr lang="en-US" dirty="0" smtClean="0"/>
              <a:t>Also we need to specify the media queries in correct order for example if we specify 60 </a:t>
            </a:r>
            <a:r>
              <a:rPr lang="en-US" dirty="0" err="1" smtClean="0"/>
              <a:t>brem</a:t>
            </a:r>
            <a:r>
              <a:rPr lang="en-US" dirty="0" smtClean="0"/>
              <a:t> width media query first and then 40 rem the code runs from top to bottom so if at first width is very small less than 40 rem the mobile design outside media queries is applied than if we increase it to greater than 40 rem the 40 rem one is applied but then even at 60 rem it will keep the 40 rem applied because even at 60 rem the width&gt;40 rem is true and this condition is evaluated after width&gt;60 rem because it is specified later in </a:t>
            </a:r>
            <a:r>
              <a:rPr lang="en-US" dirty="0" err="1" smtClean="0"/>
              <a:t>css</a:t>
            </a:r>
            <a:r>
              <a:rPr lang="en-US" dirty="0" smtClean="0"/>
              <a:t> .So we should add 40 rem query first and 60 later.</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7352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Finding the Right Breaking Points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One important thing that we need to understand is how do we specify or identify these breaking points like in our code we used 40 rem and 60 rem.</a:t>
            </a:r>
          </a:p>
          <a:p>
            <a:r>
              <a:rPr lang="en-US" dirty="0" smtClean="0"/>
              <a:t>We need to have some logical breakpoints to make sure that our website looks good on as many devices as possible without having to add a ton of media queries.</a:t>
            </a:r>
          </a:p>
          <a:p>
            <a:r>
              <a:rPr lang="en-US" dirty="0" smtClean="0"/>
              <a:t>One approach is that if we visit mydevicxes.io and analyze the most commonly used devices we will notice that most modern phones have a minimum width of 300 pixels and then larger devices like tabs have a width of 768 pixels  so ideally our website should work fine for 300 to 768 pixels and the first breakpoint we target will be 768 pixels and maybe 1000px for very large screens</a:t>
            </a:r>
          </a:p>
          <a:p>
            <a:r>
              <a:rPr lang="en-US" dirty="0" smtClean="0"/>
              <a:t>For </a:t>
            </a:r>
            <a:r>
              <a:rPr lang="en-US" dirty="0" smtClean="0"/>
              <a:t>now </a:t>
            </a:r>
            <a:r>
              <a:rPr lang="en-US" dirty="0" smtClean="0"/>
              <a:t>we are adding media queries right below the actual selectors we are targeting but the conventional way is to add all media queries to the end of the </a:t>
            </a:r>
            <a:r>
              <a:rPr lang="en-US" dirty="0" err="1" smtClean="0"/>
              <a:t>css</a:t>
            </a:r>
            <a:r>
              <a:rPr lang="en-US" dirty="0" smtClean="0"/>
              <a:t> file</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5473300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Creating the Mobile First Design for our Plans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Just to keep things simple lets remove the 60 rem media </a:t>
            </a:r>
            <a:r>
              <a:rPr lang="en-US" dirty="0" err="1" smtClean="0"/>
              <a:t>query.Also</a:t>
            </a:r>
            <a:r>
              <a:rPr lang="en-US" dirty="0" smtClean="0"/>
              <a:t> to keep the image centered lets change left10% bottom 80% to center in our background image.</a:t>
            </a:r>
          </a:p>
          <a:p>
            <a:r>
              <a:rPr lang="en-US" dirty="0" smtClean="0"/>
              <a:t>So lets continue with the responsive design for plans so I want that whenever we are below our 40rem width the plans should display below each other rather than side by side.</a:t>
            </a:r>
          </a:p>
          <a:p>
            <a:r>
              <a:rPr lang="en-US" dirty="0" smtClean="0"/>
              <a:t>So first to display them one after the other in mobile first design we can simply remove </a:t>
            </a:r>
            <a:r>
              <a:rPr lang="en-US" dirty="0" err="1" smtClean="0"/>
              <a:t>display:inline-block</a:t>
            </a:r>
            <a:r>
              <a:rPr lang="en-US" dirty="0" smtClean="0"/>
              <a:t> from the .plan{} </a:t>
            </a:r>
            <a:r>
              <a:rPr lang="en-US" dirty="0" err="1" smtClean="0"/>
              <a:t>selecetor</a:t>
            </a:r>
            <a:r>
              <a:rPr lang="en-US" dirty="0" smtClean="0"/>
              <a:t> to display the plans like a normal block </a:t>
            </a:r>
            <a:r>
              <a:rPr lang="en-US" dirty="0" err="1" smtClean="0"/>
              <a:t>element.This</a:t>
            </a:r>
            <a:r>
              <a:rPr lang="en-US" dirty="0" smtClean="0"/>
              <a:t> is because each plan now is actually a simple div and by default div is a block level element that takes the whole space of a </a:t>
            </a:r>
            <a:r>
              <a:rPr lang="en-US" dirty="0" err="1" smtClean="0"/>
              <a:t>ine.Now</a:t>
            </a:r>
            <a:r>
              <a:rPr lang="en-US" dirty="0" smtClean="0"/>
              <a:t> our plans are displayed one after the other but our desktop design is a mess we will work on that in our media query for now lets focus on mobile.</a:t>
            </a:r>
          </a:p>
          <a:p>
            <a:r>
              <a:rPr lang="en-US" dirty="0" smtClean="0"/>
              <a:t>Now lets increase the width of the plans as we see that the text is still outside our block so change width to 100% in .plan{} </a:t>
            </a:r>
            <a:r>
              <a:rPr lang="en-US" dirty="0" err="1" smtClean="0"/>
              <a:t>selector.The</a:t>
            </a:r>
            <a:r>
              <a:rPr lang="en-US" dirty="0" smtClean="0"/>
              <a:t> plans now are larger in width but there is a space to the left and right this is because the width is set to 80% in .</a:t>
            </a:r>
            <a:r>
              <a:rPr lang="en-US" dirty="0" err="1" smtClean="0"/>
              <a:t>plan__list</a:t>
            </a:r>
            <a:r>
              <a:rPr lang="en-US" dirty="0" smtClean="0"/>
              <a:t>{} and margin is set to auto to center align them lets remove the margin and set width to 100%</a:t>
            </a:r>
            <a:endParaRPr lang="en-US" dirty="0" smtClean="0"/>
          </a:p>
          <a:p>
            <a:r>
              <a:rPr lang="en-US" dirty="0" smtClean="0"/>
              <a:t>Now if we inspect the plan we will notice we have a margin to left and right lets get rid of it by changing the margin from </a:t>
            </a:r>
            <a:r>
              <a:rPr lang="en-GB" dirty="0"/>
              <a:t>margin: </a:t>
            </a:r>
            <a:r>
              <a:rPr lang="en-GB" dirty="0" smtClean="0"/>
              <a:t>0.5rem; to </a:t>
            </a:r>
            <a:r>
              <a:rPr lang="en-GB" dirty="0"/>
              <a:t>margin: 0.5rem 0</a:t>
            </a:r>
            <a:r>
              <a:rPr lang="en-GB" dirty="0" smtClean="0"/>
              <a:t>; keeping the top </a:t>
            </a:r>
            <a:r>
              <a:rPr lang="en-GB" dirty="0" err="1" smtClean="0"/>
              <a:t>andbottom</a:t>
            </a:r>
            <a:r>
              <a:rPr lang="en-GB" dirty="0" smtClean="0"/>
              <a:t> margin as is and removing left and right margin  also since our plans take entire row now </a:t>
            </a:r>
            <a:r>
              <a:rPr lang="en-GB" dirty="0" err="1" smtClean="0"/>
              <a:t>vertical-align:middle</a:t>
            </a:r>
            <a:r>
              <a:rPr lang="en-GB" dirty="0" smtClean="0"/>
              <a:t> is also not required lets change the margin and remove vertical-align from .plan{} selector.</a:t>
            </a:r>
          </a:p>
          <a:p>
            <a:r>
              <a:rPr lang="en-US" dirty="0" smtClean="0"/>
              <a:t>Also lets remove the .</a:t>
            </a:r>
            <a:r>
              <a:rPr lang="en-US" dirty="0" err="1" smtClean="0"/>
              <a:t>plan__list</a:t>
            </a:r>
            <a:r>
              <a:rPr lang="en-US" dirty="0" smtClean="0"/>
              <a:t> selector as it is not required for mobile view now but lets keep it commented maybe we add it to our media </a:t>
            </a:r>
            <a:r>
              <a:rPr lang="en-US" dirty="0" err="1" smtClean="0"/>
              <a:t>query.Also</a:t>
            </a:r>
            <a:r>
              <a:rPr lang="en-US" dirty="0" smtClean="0"/>
              <a:t> lets comment out the box-shadow from .plan—highlighted section as it does not look good in mobile view in my </a:t>
            </a:r>
            <a:r>
              <a:rPr lang="en-US" dirty="0" err="1" smtClean="0"/>
              <a:t>opinion.With</a:t>
            </a:r>
            <a:r>
              <a:rPr lang="en-US" dirty="0" smtClean="0"/>
              <a:t> that we complete the mobile design of our plans</a:t>
            </a:r>
            <a:endParaRPr lang="en-GB" dirty="0"/>
          </a:p>
          <a:p>
            <a:endParaRPr lang="en-GB" dirty="0"/>
          </a:p>
          <a:p>
            <a:endParaRPr lang="en-US" dirty="0" smtClean="0"/>
          </a:p>
          <a:p>
            <a:endParaRPr lang="en-GB" dirty="0"/>
          </a:p>
        </p:txBody>
      </p:sp>
    </p:spTree>
    <p:extLst>
      <p:ext uri="{BB962C8B-B14F-4D97-AF65-F5344CB8AC3E}">
        <p14:creationId xmlns:p14="http://schemas.microsoft.com/office/powerpoint/2010/main" val="77442145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margin goes 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12007</TotalTime>
  <Words>35855</Words>
  <Application>Microsoft Office PowerPoint</Application>
  <PresentationFormat>Widescreen</PresentationFormat>
  <Paragraphs>2236</Paragraphs>
  <Slides>198</Slides>
  <Notes>151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198</vt:i4>
      </vt:variant>
    </vt:vector>
  </HeadingPairs>
  <TitlesOfParts>
    <vt:vector size="205"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Things to Keep in Mind when Working with Media Queries</vt:lpstr>
      <vt:lpstr>Finding the Right Breaking Points</vt:lpstr>
      <vt:lpstr>Creating the Mobile First Design for our Plans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750</cp:revision>
  <dcterms:created xsi:type="dcterms:W3CDTF">2019-03-17T17:13:50Z</dcterms:created>
  <dcterms:modified xsi:type="dcterms:W3CDTF">2021-04-29T20:52:09Z</dcterms:modified>
</cp:coreProperties>
</file>